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5BBA-C00B-4301-8F84-42A4060A3CBC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C5C7-A787-44F5-8B20-54FBCD28AE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5392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5BBA-C00B-4301-8F84-42A4060A3CBC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C5C7-A787-44F5-8B20-54FBCD28AE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996609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5BBA-C00B-4301-8F84-42A4060A3CBC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C5C7-A787-44F5-8B20-54FBCD28AE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19819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5BBA-C00B-4301-8F84-42A4060A3CBC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C5C7-A787-44F5-8B20-54FBCD28AE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99341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5BBA-C00B-4301-8F84-42A4060A3CBC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C5C7-A787-44F5-8B20-54FBCD28AE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98297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5BBA-C00B-4301-8F84-42A4060A3CBC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C5C7-A787-44F5-8B20-54FBCD28AE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10257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5BBA-C00B-4301-8F84-42A4060A3CBC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C5C7-A787-44F5-8B20-54FBCD28AE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91537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5BBA-C00B-4301-8F84-42A4060A3CBC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C5C7-A787-44F5-8B20-54FBCD28AE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64936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5BBA-C00B-4301-8F84-42A4060A3CBC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C5C7-A787-44F5-8B20-54FBCD28AE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33719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5BBA-C00B-4301-8F84-42A4060A3CBC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C5C7-A787-44F5-8B20-54FBCD28AE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33470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5BBA-C00B-4301-8F84-42A4060A3CBC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C5C7-A787-44F5-8B20-54FBCD28AE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9663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15BBA-C00B-4301-8F84-42A4060A3CBC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6C5C7-A787-44F5-8B20-54FBCD28AE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15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57225"/>
            <a:ext cx="9144000" cy="2838450"/>
          </a:xfrm>
        </p:spPr>
        <p:txBody>
          <a:bodyPr>
            <a:normAutofit fontScale="90000"/>
          </a:bodyPr>
          <a:lstStyle/>
          <a:p>
            <a:r>
              <a:rPr lang="ru-RU" sz="4900" b="1" dirty="0"/>
              <a:t>Научная группа при Президенте ФБМ </a:t>
            </a:r>
            <a:r>
              <a:rPr lang="ru-RU" sz="4900" dirty="0"/>
              <a:t/>
            </a:r>
            <a:br>
              <a:rPr lang="ru-RU" sz="4900" dirty="0"/>
            </a:br>
            <a:r>
              <a:rPr lang="ru-RU" sz="4900" b="1" dirty="0"/>
              <a:t>по совершенствованию высшего спортивного мастерства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714875"/>
            <a:ext cx="9144000" cy="1847849"/>
          </a:xfrm>
        </p:spPr>
        <p:txBody>
          <a:bodyPr/>
          <a:lstStyle/>
          <a:p>
            <a:r>
              <a:rPr lang="ru-RU" dirty="0" smtClean="0"/>
              <a:t>Новые технологии в спортивной медицине и психологии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840257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14350"/>
            <a:ext cx="11534775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Задачи</a:t>
            </a:r>
            <a:r>
              <a:rPr lang="ru-RU" sz="3200" dirty="0" smtClean="0"/>
              <a:t>:</a:t>
            </a:r>
          </a:p>
          <a:p>
            <a:endParaRPr lang="ru-RU" dirty="0"/>
          </a:p>
          <a:p>
            <a:pPr marL="342900" lvl="0" indent="-342900">
              <a:buAutoNum type="arabicPeriod"/>
            </a:pPr>
            <a:r>
              <a:rPr lang="ru-RU" sz="2000" dirty="0" smtClean="0"/>
              <a:t>Улучшение </a:t>
            </a:r>
            <a:r>
              <a:rPr lang="ru-RU" sz="2000" dirty="0"/>
              <a:t>существующих методов отбора, обучения и развития спортсменов и тренеров</a:t>
            </a:r>
            <a:r>
              <a:rPr lang="ru-RU" sz="2000" dirty="0" smtClean="0"/>
              <a:t>.</a:t>
            </a:r>
            <a:endParaRPr lang="ru-RU" sz="2000" dirty="0"/>
          </a:p>
          <a:p>
            <a:pPr lvl="0"/>
            <a:r>
              <a:rPr lang="ru-RU" sz="2000" dirty="0" smtClean="0"/>
              <a:t>2. Разработка </a:t>
            </a:r>
            <a:r>
              <a:rPr lang="ru-RU" sz="2000" dirty="0"/>
              <a:t>и применение новых методов отбора, обучения и развития спортсменов и тренеров в соответствии с внутренними и международными стандартами высшего спортивного мастерства.</a:t>
            </a:r>
          </a:p>
          <a:p>
            <a:pPr lvl="0"/>
            <a:r>
              <a:rPr lang="ru-RU" sz="2000" dirty="0" smtClean="0"/>
              <a:t>3. Совершенствование </a:t>
            </a:r>
            <a:r>
              <a:rPr lang="ru-RU" sz="2000" dirty="0"/>
              <a:t>тренировочного процесса, спортивных и игровых показателей в соответствии с современными требованиями и новыми возможностями.</a:t>
            </a:r>
          </a:p>
          <a:p>
            <a:pPr lvl="0"/>
            <a:r>
              <a:rPr lang="ru-RU" sz="2000" dirty="0" smtClean="0"/>
              <a:t>4. Выпуск </a:t>
            </a:r>
            <a:r>
              <a:rPr lang="ru-RU" sz="2000" dirty="0"/>
              <a:t>методических материалов, обучение и сертификация, обеспечивающие широкое и эффективное распространение и применение новых методов по совершенствованию высшего спортивного мастерства.</a:t>
            </a:r>
          </a:p>
          <a:p>
            <a:pPr lvl="0"/>
            <a:r>
              <a:rPr lang="ru-RU" sz="2000" dirty="0" smtClean="0"/>
              <a:t>5. Разработка </a:t>
            </a:r>
            <a:r>
              <a:rPr lang="ru-RU" sz="2000" dirty="0"/>
              <a:t>и применение методов индивидуального, группового и командного достижения максимально </a:t>
            </a:r>
            <a:r>
              <a:rPr lang="ru-RU" sz="2000" dirty="0" smtClean="0"/>
              <a:t>возможных </a:t>
            </a:r>
            <a:r>
              <a:rPr lang="ru-RU" sz="2000" dirty="0"/>
              <a:t>физических и игровых показателей.</a:t>
            </a:r>
          </a:p>
          <a:p>
            <a:pPr lvl="0"/>
            <a:r>
              <a:rPr lang="ru-RU" sz="2000" dirty="0" smtClean="0"/>
              <a:t>6. Распространение </a:t>
            </a:r>
            <a:r>
              <a:rPr lang="ru-RU" sz="2000" dirty="0"/>
              <a:t>методов совершенствования спортивного мастерства за пределы баскетбола с целью получения средств на развитие и перспективные исследования.</a:t>
            </a:r>
          </a:p>
          <a:p>
            <a:pPr lvl="0"/>
            <a:r>
              <a:rPr lang="ru-RU" sz="2000" dirty="0" smtClean="0"/>
              <a:t>7. Апробация </a:t>
            </a:r>
            <a:r>
              <a:rPr lang="ru-RU" sz="2000" dirty="0"/>
              <a:t>и внедрение сторонних разработок, положительно влияющих на результаты по совершенствованию спортивного мастерства.</a:t>
            </a:r>
          </a:p>
          <a:p>
            <a:pPr lvl="0"/>
            <a:r>
              <a:rPr lang="ru-RU" sz="2000" dirty="0" smtClean="0"/>
              <a:t>8 . Выход </a:t>
            </a:r>
            <a:r>
              <a:rPr lang="ru-RU" sz="2000" dirty="0"/>
              <a:t>на уровень высшего спортивного мастерства, превосходящий общемировой.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067940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699" y="390525"/>
            <a:ext cx="11668125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dirty="0" smtClean="0"/>
          </a:p>
          <a:p>
            <a:r>
              <a:rPr lang="ru-RU" sz="3600" dirty="0" smtClean="0"/>
              <a:t>История:</a:t>
            </a:r>
          </a:p>
          <a:p>
            <a:endParaRPr lang="ru-RU" dirty="0" smtClean="0"/>
          </a:p>
          <a:p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Появление средств компьютерного </a:t>
            </a:r>
            <a:r>
              <a:rPr lang="ru-RU" sz="2000" dirty="0" smtClean="0"/>
              <a:t>тестирования, </a:t>
            </a:r>
            <a:r>
              <a:rPr lang="ru-RU" sz="2000" dirty="0"/>
              <a:t>коррекции мышления и поведения в медицинской практике 1990 – 2000 годах.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ТЕХНОЛОГИЯ </a:t>
            </a:r>
            <a:r>
              <a:rPr lang="ru-RU" sz="2000" dirty="0"/>
              <a:t>- универсальный инструмент для работы с человеком на уровне тела, энергетики, эмоций, мышления. ТЕХНОЛОГИЯ запатентована (</a:t>
            </a:r>
            <a:r>
              <a:rPr lang="ru-RU" sz="2000" u="sng" dirty="0"/>
              <a:t>Патент на изобретение № 2216272 «Способ психологического тестирования человека» с 5 августа 2002 г.</a:t>
            </a:r>
            <a:r>
              <a:rPr lang="ru-RU" sz="2000" dirty="0"/>
              <a:t>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ТЕХНОЛОГИЯ применяется в медицине более 20 лет как основной метод для лечения психосоматических заболеваний и как вспомогательный во всех остальных случаях.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С помощью ТЕХНОЛОГИИ можно развивать и корректировать практически любые качества здорового человека.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ТЕХНОЛОГИЯ успешно работала в баскетбольном клубе «Химки» и сборной страны в 2003 и в БК «Химки» 2018 годах.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Интеграция в ТЕХНОЛОГИЮ новейших разработок из психотерапии, мануальной терапии, энергетической акупрессуры, спортивной медицины и других областей.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231762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275" y="371475"/>
            <a:ext cx="1166812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Возможности:</a:t>
            </a:r>
          </a:p>
          <a:p>
            <a:endParaRPr lang="ru-RU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000" dirty="0"/>
              <a:t>Улучшение физических показателей: силы, выносливости, скорости, точности и других.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000" dirty="0"/>
              <a:t>Улучшение психологических показателей: психологической устойчивости, позитивного мышления, игровой сообразительности и других.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000" dirty="0"/>
              <a:t>Улучшение эмоциональных показателей: эмоциональной устойчивости и стабильности, настроенности на победу, уменьшение влияния проигрышей и выигрышей на последующие результаты, сглаживание влияния ПМС у женщин и т.д.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000" dirty="0"/>
              <a:t>Улучшение командных и игровых показателей: слаженности и сыгранности в команде, командного духа, внутри командного взаимодействия с умением взять ответственность на себя и т.п.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000" dirty="0"/>
              <a:t>Уменьшение влияния неблагоприятных факторов: </a:t>
            </a:r>
            <a:r>
              <a:rPr lang="ru-RU" sz="2000" dirty="0" err="1"/>
              <a:t>десинхроноз</a:t>
            </a:r>
            <a:r>
              <a:rPr lang="ru-RU" sz="2000" dirty="0"/>
              <a:t> при перелётах, других внешних факторов включая политические, экономические, </a:t>
            </a:r>
            <a:r>
              <a:rPr lang="en-US" sz="2000" dirty="0"/>
              <a:t>COVID</a:t>
            </a:r>
            <a:r>
              <a:rPr lang="ru-RU" sz="2000" dirty="0"/>
              <a:t>, антидопинговые и т.д..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000" dirty="0"/>
              <a:t>Развитие новых способностей: умение почти одинаково играть двумя руками, интуитивно чувствовать местоположение мяча, товарищей по команде и соперников и т.п.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000" dirty="0"/>
              <a:t>Быстрое усвоение опыта и мастерства спортсменов высшего класса российских и зарубежных на основе не только сознательного обучения, но и бессознательного </a:t>
            </a:r>
            <a:r>
              <a:rPr lang="ru-RU" sz="2000" dirty="0" err="1"/>
              <a:t>имплицирования</a:t>
            </a:r>
            <a:r>
              <a:rPr lang="ru-RU" sz="2000" dirty="0"/>
              <a:t> и применения чужого опыта и умений.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err="1" smtClean="0"/>
              <a:t>Дублицирование</a:t>
            </a:r>
            <a:r>
              <a:rPr lang="ru-RU" sz="2000" dirty="0" smtClean="0"/>
              <a:t> таланта</a:t>
            </a:r>
            <a:r>
              <a:rPr lang="ru-RU" sz="2000" dirty="0" smtClean="0"/>
              <a:t> </a:t>
            </a:r>
            <a:r>
              <a:rPr lang="ru-RU" sz="2000" dirty="0"/>
              <a:t>мастеров: передача мастерства на основе «информационной копии мыслительно-двигательного процесса» от мастера к «ученику-реципиенту</a:t>
            </a:r>
            <a:r>
              <a:rPr lang="ru-RU" sz="2000" dirty="0" smtClean="0"/>
              <a:t>» </a:t>
            </a:r>
            <a:r>
              <a:rPr lang="ru-RU" sz="2000" smtClean="0"/>
              <a:t>на бессознательном </a:t>
            </a:r>
            <a:r>
              <a:rPr lang="ru-RU" sz="2000" dirty="0" smtClean="0"/>
              <a:t>уровне.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196578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275" y="323850"/>
            <a:ext cx="11649075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Перспективы:</a:t>
            </a:r>
          </a:p>
          <a:p>
            <a:endParaRPr lang="ru-RU" dirty="0" smtClean="0"/>
          </a:p>
          <a:p>
            <a:endParaRPr lang="ru-RU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dirty="0"/>
              <a:t>Увеличение психофизических показателей спортивного мастерства без применения искусственных химических веществ (антидопинг</a:t>
            </a:r>
            <a:r>
              <a:rPr lang="ru-RU" sz="2400" dirty="0" smtClean="0"/>
              <a:t>).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24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dirty="0"/>
              <a:t>Переформатирование процесса отбора и подготовки в спорте высоких достижений с учётом применения существующих и перспективных технологий</a:t>
            </a:r>
            <a:r>
              <a:rPr lang="ru-RU" sz="2400" dirty="0" smtClean="0"/>
              <a:t>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24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dirty="0"/>
              <a:t>Исследование вопросов выхода за пределы существующих физических ограничений, путём перенастройки ЦНС (центральной нервной системы) на работу в специальных режимах «обычный», «спортивный», «турбо</a:t>
            </a:r>
            <a:r>
              <a:rPr lang="ru-RU" sz="2400" dirty="0" smtClean="0"/>
              <a:t>».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24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dirty="0"/>
              <a:t>Исследование сознания и бессознательного спортсменов и влияния внешних факторов (преимущественно информационных) на мышление, поведение и изменение спортивных показателей.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00247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61950"/>
            <a:ext cx="114681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Контактные данные:</a:t>
            </a:r>
          </a:p>
          <a:p>
            <a:endParaRPr lang="ru-RU" dirty="0"/>
          </a:p>
          <a:p>
            <a:r>
              <a:rPr lang="ru-RU" dirty="0" smtClean="0"/>
              <a:t>Адрес:</a:t>
            </a:r>
          </a:p>
          <a:p>
            <a:endParaRPr lang="ru-RU" dirty="0"/>
          </a:p>
          <a:p>
            <a:r>
              <a:rPr lang="ru-RU" dirty="0" smtClean="0"/>
              <a:t>Телефон и мессенджеры:</a:t>
            </a:r>
          </a:p>
          <a:p>
            <a:endParaRPr lang="ru-RU" dirty="0"/>
          </a:p>
          <a:p>
            <a:r>
              <a:rPr lang="ru-RU" dirty="0" smtClean="0"/>
              <a:t>Почта:</a:t>
            </a:r>
          </a:p>
          <a:p>
            <a:endParaRPr lang="ru-RU" dirty="0"/>
          </a:p>
          <a:p>
            <a:r>
              <a:rPr lang="ru-RU" dirty="0" smtClean="0"/>
              <a:t>Сайт:</a:t>
            </a:r>
          </a:p>
          <a:p>
            <a:endParaRPr lang="ru-RU" dirty="0"/>
          </a:p>
          <a:p>
            <a:r>
              <a:rPr lang="ru-RU" dirty="0" smtClean="0"/>
              <a:t>Руководитель </a:t>
            </a:r>
          </a:p>
          <a:p>
            <a:r>
              <a:rPr lang="ru-RU" dirty="0" smtClean="0"/>
              <a:t>«Научной группы при Президенте ФБМ по совершенствованию высшего спортивного мастерства»: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69430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598</Words>
  <Application>Microsoft Office PowerPoint</Application>
  <PresentationFormat>Широкоэкранный</PresentationFormat>
  <Paragraphs>55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Тема Office</vt:lpstr>
      <vt:lpstr>Научная группа при Президенте ФБМ  по совершенствованию высшего спортивного мастерства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8</cp:revision>
  <dcterms:created xsi:type="dcterms:W3CDTF">2020-08-24T10:02:26Z</dcterms:created>
  <dcterms:modified xsi:type="dcterms:W3CDTF">2020-09-20T13:07:28Z</dcterms:modified>
</cp:coreProperties>
</file>